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91" r:id="rId2"/>
    <p:sldId id="298" r:id="rId3"/>
    <p:sldId id="299" r:id="rId4"/>
    <p:sldId id="300" r:id="rId5"/>
  </p:sldIdLst>
  <p:sldSz cx="9144000" cy="6858000" type="screen4x3"/>
  <p:notesSz cx="6797675" cy="9874250"/>
  <p:embeddedFontLst>
    <p:embeddedFont>
      <p:font typeface="Adobe Garamond Pro" panose="02020502060506020403" charset="0"/>
      <p:regular r:id="rId7"/>
      <p:italic r:id="rId8"/>
    </p:embeddedFont>
    <p:embeddedFont>
      <p:font typeface="Futura Std Medium" panose="020B0502020204020303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F"/>
    <a:srgbClr val="FFCB05"/>
    <a:srgbClr val="00908F"/>
    <a:srgbClr val="009B7A"/>
    <a:srgbClr val="46166B"/>
    <a:srgbClr val="9C0059"/>
    <a:srgbClr val="D31245"/>
    <a:srgbClr val="F58025"/>
    <a:srgbClr val="FCAF17"/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4" autoAdjust="0"/>
    <p:restoredTop sz="95621" autoAdjust="0"/>
  </p:normalViewPr>
  <p:slideViewPr>
    <p:cSldViewPr>
      <p:cViewPr>
        <p:scale>
          <a:sx n="70" d="100"/>
          <a:sy n="70" d="100"/>
        </p:scale>
        <p:origin x="-148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itante\Downloads\Checagem%20processo%20de%20Coach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itante\Downloads\Checagem%20processo%20de%20Coach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Coaching individual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'[Checagem processo de Coaching.xlsx]Consolidado'!$A$7:$A$10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'[Checagem processo de Coaching.xlsx]Consolidado'!$B$7:$B$10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535616"/>
        <c:axId val="111026944"/>
      </c:barChart>
      <c:catAx>
        <c:axId val="1095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026944"/>
        <c:crosses val="autoZero"/>
        <c:auto val="1"/>
        <c:lblAlgn val="ctr"/>
        <c:lblOffset val="100"/>
        <c:noMultiLvlLbl val="0"/>
      </c:catAx>
      <c:valAx>
        <c:axId val="1110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53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Coaching Grupo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'[Checagem processo de Coaching.xlsx]Consolidado'!$A$15:$A$18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'[Checagem processo de Coaching.xlsx]Consolidado'!$B$15:$B$18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25120"/>
        <c:axId val="36726656"/>
      </c:barChart>
      <c:catAx>
        <c:axId val="367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726656"/>
        <c:crosses val="autoZero"/>
        <c:auto val="1"/>
        <c:lblAlgn val="ctr"/>
        <c:lblOffset val="100"/>
        <c:noMultiLvlLbl val="0"/>
      </c:catAx>
      <c:valAx>
        <c:axId val="3672665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7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DD717-A033-4B35-B39C-E146DBFDEECA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F4597-9724-4947-B84B-2B71AF62B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2464323"/>
            <a:ext cx="9144000" cy="1268683"/>
          </a:xfrm>
          <a:prstGeom prst="rect">
            <a:avLst/>
          </a:prstGeom>
          <a:solidFill>
            <a:srgbClr val="00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 mestre (nome/cargo)</a:t>
            </a:r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itchFamily="18" charset="0"/>
              </a:defRPr>
            </a:lvl1pPr>
          </a:lstStyle>
          <a:p>
            <a:r>
              <a:rPr lang="pt-BR" dirty="0" smtClean="0"/>
              <a:t>Título da apresentação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380"/>
            <a:ext cx="9144000" cy="5268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006"/>
            <a:ext cx="9144000" cy="52681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756592" y="1491098"/>
            <a:ext cx="573596" cy="140186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756592" y="1894816"/>
            <a:ext cx="573596" cy="140186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56592" y="2298534"/>
            <a:ext cx="573596" cy="140186"/>
          </a:xfrm>
          <a:prstGeom prst="rect">
            <a:avLst/>
          </a:prstGeom>
          <a:solidFill>
            <a:srgbClr val="D31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-756592" y="2702252"/>
            <a:ext cx="573596" cy="140186"/>
          </a:xfrm>
          <a:prstGeom prst="rect">
            <a:avLst/>
          </a:prstGeom>
          <a:solidFill>
            <a:srgbClr val="9C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-756592" y="3105970"/>
            <a:ext cx="573596" cy="140186"/>
          </a:xfrm>
          <a:prstGeom prst="rect">
            <a:avLst/>
          </a:prstGeom>
          <a:solidFill>
            <a:srgbClr val="461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-756592" y="3509688"/>
            <a:ext cx="573596" cy="140186"/>
          </a:xfrm>
          <a:prstGeom prst="rect">
            <a:avLst/>
          </a:prstGeom>
          <a:solidFill>
            <a:srgbClr val="00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-756592" y="3913406"/>
            <a:ext cx="573596" cy="140186"/>
          </a:xfrm>
          <a:prstGeom prst="rect">
            <a:avLst/>
          </a:prstGeom>
          <a:solidFill>
            <a:srgbClr val="009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-826815" y="914236"/>
            <a:ext cx="714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Ref. RGB</a:t>
            </a:r>
            <a:endParaRPr lang="pt-BR" sz="1200" dirty="0"/>
          </a:p>
        </p:txBody>
      </p:sp>
      <p:sp>
        <p:nvSpPr>
          <p:cNvPr id="20" name="CaixaDeTexto 19"/>
          <p:cNvSpPr txBox="1"/>
          <p:nvPr userDrawn="1"/>
        </p:nvSpPr>
        <p:spPr>
          <a:xfrm>
            <a:off x="-826815" y="1281296"/>
            <a:ext cx="744114" cy="20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255/203/5</a:t>
            </a:r>
            <a:endParaRPr lang="pt-BR" sz="1000" dirty="0"/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-826815" y="1690484"/>
            <a:ext cx="809837" cy="20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245/128/37</a:t>
            </a:r>
            <a:endParaRPr lang="pt-BR" sz="1000" dirty="0"/>
          </a:p>
        </p:txBody>
      </p:sp>
      <p:sp>
        <p:nvSpPr>
          <p:cNvPr id="23" name="CaixaDeTexto 22"/>
          <p:cNvSpPr txBox="1"/>
          <p:nvPr userDrawn="1"/>
        </p:nvSpPr>
        <p:spPr>
          <a:xfrm>
            <a:off x="-826815" y="2101510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211/18/69</a:t>
            </a:r>
            <a:endParaRPr lang="pt-BR" sz="1000" dirty="0"/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-826815" y="2510781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156/0/89</a:t>
            </a:r>
            <a:endParaRPr lang="pt-BR" sz="1000" dirty="0"/>
          </a:p>
        </p:txBody>
      </p:sp>
      <p:sp>
        <p:nvSpPr>
          <p:cNvPr id="25" name="CaixaDeTexto 24"/>
          <p:cNvSpPr txBox="1"/>
          <p:nvPr userDrawn="1"/>
        </p:nvSpPr>
        <p:spPr>
          <a:xfrm>
            <a:off x="-826815" y="2907199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70/22/107</a:t>
            </a:r>
            <a:endParaRPr lang="pt-BR" sz="1000" dirty="0"/>
          </a:p>
        </p:txBody>
      </p:sp>
      <p:sp>
        <p:nvSpPr>
          <p:cNvPr id="26" name="CaixaDeTexto 25"/>
          <p:cNvSpPr txBox="1"/>
          <p:nvPr userDrawn="1"/>
        </p:nvSpPr>
        <p:spPr>
          <a:xfrm>
            <a:off x="-826815" y="3316807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0/114/143</a:t>
            </a:r>
            <a:endParaRPr lang="pt-BR" sz="1000" dirty="0"/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-826815" y="3707392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0/155/122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88120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28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95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59" y="649263"/>
            <a:ext cx="7603027" cy="4180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200">
                <a:solidFill>
                  <a:srgbClr val="00728F"/>
                </a:solidFill>
                <a:effectLst/>
                <a:latin typeface="Adobe Garamond Pro" pitchFamily="18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4392"/>
            <a:ext cx="7704856" cy="384502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119"/>
            <a:ext cx="9144000" cy="3763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" y="6576592"/>
            <a:ext cx="7707603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612000" y="2499526"/>
            <a:ext cx="3380185" cy="4180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200">
                <a:solidFill>
                  <a:srgbClr val="00728F"/>
                </a:solidFill>
                <a:effectLst/>
                <a:latin typeface="Adobe Garamond Pro" pitchFamily="18" charset="0"/>
              </a:defRPr>
            </a:lvl1pPr>
          </a:lstStyle>
          <a:p>
            <a:r>
              <a:rPr lang="pt-BR" dirty="0" smtClean="0"/>
              <a:t>Seção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76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" y="6576592"/>
            <a:ext cx="7707603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19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55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89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6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3792-640B-4D7D-8F26-E407EFDBD664}" type="datetimeFigureOut">
              <a:rPr lang="pt-BR" smtClean="0"/>
              <a:t>01/04/2014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41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221088"/>
            <a:ext cx="822960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3792-640B-4D7D-8F26-E407EFDBD664}" type="datetimeFigureOut">
              <a:rPr lang="pt-BR" smtClean="0"/>
              <a:t>01/04/2014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1902-B944-4134-BAA1-7D128EEC2B1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34" y="5805264"/>
            <a:ext cx="865554" cy="8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78497"/>
            <a:ext cx="7772400" cy="1298575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Academia de Gestores</a:t>
            </a:r>
            <a:br>
              <a:rPr lang="pt-BR" sz="4800" b="1" dirty="0" smtClean="0"/>
            </a:b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5616" y="4005064"/>
            <a:ext cx="5320680" cy="127099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Checagem de aderência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ao programa de Coaching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79952" y="6323317"/>
            <a:ext cx="4680080" cy="418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www.alana.org.br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6300028"/>
            <a:ext cx="1943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2016224" cy="6766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95" y="6097157"/>
            <a:ext cx="1098485" cy="5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59" y="418661"/>
            <a:ext cx="7603027" cy="418051"/>
          </a:xfrm>
        </p:spPr>
        <p:txBody>
          <a:bodyPr>
            <a:noAutofit/>
          </a:bodyPr>
          <a:lstStyle/>
          <a:p>
            <a:r>
              <a:rPr lang="pt-BR" b="1" dirty="0" smtClean="0"/>
              <a:t>Aderência ao programa de Coaching: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1800" dirty="0"/>
              <a:t>A equipe </a:t>
            </a:r>
            <a:r>
              <a:rPr lang="pt-BR" sz="1800" dirty="0" smtClean="0"/>
              <a:t>de coordenação da Academia </a:t>
            </a:r>
            <a:r>
              <a:rPr lang="pt-BR" sz="1800" dirty="0"/>
              <a:t>de Gestores </a:t>
            </a:r>
            <a:r>
              <a:rPr lang="pt-BR" sz="1800" dirty="0" smtClean="0"/>
              <a:t>realizou uma checagem junto aos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diretores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 do p</a:t>
            </a:r>
            <a:r>
              <a:rPr lang="pt-BR" sz="1800" dirty="0" smtClean="0"/>
              <a:t>rograma, em D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ezembro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2013, a fim de conhecer </a:t>
            </a:r>
            <a:r>
              <a:rPr lang="pt-BR" sz="1800" dirty="0" smtClean="0"/>
              <a:t>como </a:t>
            </a:r>
            <a:r>
              <a:rPr lang="pt-BR" sz="1800" dirty="0"/>
              <a:t>está </a:t>
            </a:r>
            <a:r>
              <a:rPr lang="pt-BR" sz="1800" dirty="0" smtClean="0"/>
              <a:t>o envolvimento dos mesmos com </a:t>
            </a:r>
            <a:r>
              <a:rPr lang="pt-BR" sz="1800" dirty="0"/>
              <a:t>o processo de Coaching em sessões individuais e de </a:t>
            </a:r>
            <a:r>
              <a:rPr lang="pt-BR" sz="1800" dirty="0" smtClean="0"/>
              <a:t>grupo e contribuir para o </a:t>
            </a:r>
            <a:r>
              <a:rPr lang="pt-BR" sz="1800" dirty="0"/>
              <a:t>bom andamento </a:t>
            </a:r>
            <a:r>
              <a:rPr lang="pt-BR" sz="1800" dirty="0" smtClean="0"/>
              <a:t>das sessões ao longo de 2014</a:t>
            </a:r>
            <a:r>
              <a:rPr lang="pt-BR" sz="1800" dirty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/>
              <a:t>A consulta foi realizada por meio de questionário on-line, no qual foi apurado “qual </a:t>
            </a:r>
            <a:r>
              <a:rPr lang="pt-BR" sz="1800" dirty="0"/>
              <a:t>o </a:t>
            </a:r>
            <a:r>
              <a:rPr lang="pt-BR" sz="1800" b="1" dirty="0" smtClean="0"/>
              <a:t>grau </a:t>
            </a:r>
            <a:r>
              <a:rPr lang="pt-BR" sz="1800" b="1" dirty="0"/>
              <a:t>de aderência </a:t>
            </a:r>
            <a:r>
              <a:rPr lang="pt-BR" sz="1800" dirty="0"/>
              <a:t>ao processo de Coaching individual, numa </a:t>
            </a:r>
            <a:r>
              <a:rPr lang="pt-BR" sz="1800" b="1" dirty="0"/>
              <a:t>escala de 01 a </a:t>
            </a:r>
            <a:r>
              <a:rPr lang="pt-BR" sz="1800" b="1" dirty="0" smtClean="0"/>
              <a:t>04</a:t>
            </a:r>
            <a:r>
              <a:rPr lang="pt-BR" sz="1800" dirty="0" smtClean="0"/>
              <a:t>”. O mesmo foi feito em relação ao Coaching em grupo. </a:t>
            </a:r>
            <a:r>
              <a:rPr lang="pt-BR" sz="1800" dirty="0"/>
              <a:t>Os diretores puderam </a:t>
            </a:r>
            <a:r>
              <a:rPr lang="pt-BR" sz="1800" dirty="0" smtClean="0"/>
              <a:t>solicitar </a:t>
            </a:r>
            <a:r>
              <a:rPr lang="pt-BR" sz="1800" dirty="0"/>
              <a:t>contato telefônico para tratar do </a:t>
            </a:r>
            <a:r>
              <a:rPr lang="pt-BR" sz="1800" dirty="0" smtClean="0"/>
              <a:t>tema, se necessário.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diretores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responderam após a etapa de </a:t>
            </a:r>
            <a:r>
              <a:rPr lang="pt-BR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folow</a:t>
            </a:r>
            <a:r>
              <a:rPr lang="pt-B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resultados consolidados são demonstrados a seguir e as avaliações individuais serão divulgadas para o respectivo(a) </a:t>
            </a:r>
            <a:r>
              <a:rPr lang="pt-B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Coach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7603027" cy="41805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Coaching individual: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977506"/>
              </p:ext>
            </p:extLst>
          </p:nvPr>
        </p:nvGraphicFramePr>
        <p:xfrm>
          <a:off x="683568" y="1412777"/>
          <a:ext cx="6553099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04541"/>
              </p:ext>
            </p:extLst>
          </p:nvPr>
        </p:nvGraphicFramePr>
        <p:xfrm>
          <a:off x="755576" y="4694457"/>
          <a:ext cx="2376264" cy="1686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13"/>
                <a:gridCol w="1031351"/>
              </a:tblGrid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 smtClean="0">
                          <a:effectLst/>
                        </a:rPr>
                        <a:t>Aderência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Respostas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20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7603027" cy="41805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Coaching em grupo:</a:t>
            </a:r>
            <a:endParaRPr lang="pt-BR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623874"/>
              </p:ext>
            </p:extLst>
          </p:nvPr>
        </p:nvGraphicFramePr>
        <p:xfrm>
          <a:off x="755576" y="1340768"/>
          <a:ext cx="62646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55749"/>
              </p:ext>
            </p:extLst>
          </p:nvPr>
        </p:nvGraphicFramePr>
        <p:xfrm>
          <a:off x="755576" y="4653136"/>
          <a:ext cx="2448272" cy="158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667"/>
                <a:gridCol w="1062605"/>
              </a:tblGrid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Aderencia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Respostas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9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195</Words>
  <Application>Microsoft Office PowerPoint</Application>
  <PresentationFormat>Apresentação na tela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Adobe Garamond Pro</vt:lpstr>
      <vt:lpstr>Futura Std Medium</vt:lpstr>
      <vt:lpstr>Calibri</vt:lpstr>
      <vt:lpstr>Tema do Office</vt:lpstr>
      <vt:lpstr>Academia de Gestores </vt:lpstr>
      <vt:lpstr>Aderência ao programa de Coaching:</vt:lpstr>
      <vt:lpstr>Coaching individual:</vt:lpstr>
      <vt:lpstr>Coaching em grupo:</vt:lpstr>
    </vt:vector>
  </TitlesOfParts>
  <Company>Alana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Kleverson de Oliveira Goncalves</dc:creator>
  <cp:lastModifiedBy>Visitante</cp:lastModifiedBy>
  <cp:revision>202</cp:revision>
  <cp:lastPrinted>2012-10-15T22:05:26Z</cp:lastPrinted>
  <dcterms:created xsi:type="dcterms:W3CDTF">2012-10-15T11:47:52Z</dcterms:created>
  <dcterms:modified xsi:type="dcterms:W3CDTF">2014-04-01T20:57:41Z</dcterms:modified>
</cp:coreProperties>
</file>